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782" r:id="rId3"/>
    <p:sldId id="783" r:id="rId4"/>
    <p:sldId id="1171" r:id="rId5"/>
    <p:sldId id="1130" r:id="rId6"/>
    <p:sldId id="1172" r:id="rId7"/>
    <p:sldId id="1173" r:id="rId8"/>
    <p:sldId id="1176" r:id="rId9"/>
    <p:sldId id="1177" r:id="rId10"/>
    <p:sldId id="1175" r:id="rId11"/>
    <p:sldId id="1178" r:id="rId12"/>
    <p:sldId id="1149" r:id="rId13"/>
    <p:sldId id="1169" r:id="rId14"/>
    <p:sldId id="1170" r:id="rId15"/>
    <p:sldId id="1179" r:id="rId16"/>
    <p:sldId id="1180" r:id="rId17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6B5B"/>
    <a:srgbClr val="FF9999"/>
    <a:srgbClr val="FF3399"/>
    <a:srgbClr val="FFFFCC"/>
    <a:srgbClr val="FF0000"/>
    <a:srgbClr val="FF0066"/>
    <a:srgbClr val="FF9900"/>
    <a:srgbClr val="FFFF00"/>
    <a:srgbClr val="BCE29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113" d="100"/>
          <a:sy n="113" d="100"/>
        </p:scale>
        <p:origin x="-1584" y="-11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22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3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2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96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98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8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20-0-0-0-0&amp;classno=WI_22_03/win_0202_0102_3435/win_0202_0102_3435_10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3-01-0-0-0-0&amp;classno=MM_31_04/suh_0301_02_0001/suh_0301_02_0001_203_1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06705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2022.01.04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19847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  <a:endParaRPr lang="ko-KR" altLang="en-US" sz="14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64" y="338741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52688896" descr="EMB000019182e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18358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75556" y="2001018"/>
            <a:ext cx="2664296" cy="1173324"/>
          </a:xfrm>
          <a:prstGeom prst="wedgeRoundRectCallout">
            <a:avLst>
              <a:gd name="adj1" fmla="val -1739"/>
              <a:gd name="adj2" fmla="val 6321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덧셈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</a:rPr>
              <a:t>뺄셈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</a:rPr>
              <a:t>곱셈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</a:rPr>
              <a:t>나눗셈이 섞여 있는 식의 계산 순서를 배울 것 같습니다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576028" y="2001018"/>
            <a:ext cx="2832176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계산 순서가 정해져 있는 이유를 알아볼 것 같습니다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5331" y="3031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#1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024424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#2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0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4" y="1001999"/>
            <a:ext cx="6536363" cy="40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25599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6~7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04147" y="1534217"/>
            <a:ext cx="764489" cy="363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9757" y="15852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cdata.tsherpa.co.kr/tsherpa/MultiMedia/Flash/2020/curri/index.html?flashxmlnum=soboro2&amp;classa=A8-C1-62-KK-KA-02-03-04-0-0-0-0&amp;classno=AA_SAMPLE/nproto_sample/DA/nproto_cmn_912.html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799692" y="3320988"/>
            <a:ext cx="356388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85302" y="3372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4" y="1007731"/>
            <a:ext cx="6607459" cy="429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suh_0501_01_0001_501_1.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8571" y="944724"/>
            <a:ext cx="6689372" cy="442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56176" y="890718"/>
            <a:ext cx="828092" cy="234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007044" y="9596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067209"/>
              </p:ext>
            </p:extLst>
          </p:nvPr>
        </p:nvGraphicFramePr>
        <p:xfrm>
          <a:off x="7020272" y="689281"/>
          <a:ext cx="2086863" cy="29915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suh_0501_01_0001_4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01_1.htm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파일의 이름을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suh_0501_01_0001_5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01_1.htm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변경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29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2" y="1050690"/>
            <a:ext cx="6607459" cy="465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suh_0501_01_0001_501_1.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36499"/>
              </p:ext>
            </p:extLst>
          </p:nvPr>
        </p:nvGraphicFramePr>
        <p:xfrm>
          <a:off x="7020272" y="689281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스크롤 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페이지에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1~5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내용이 다 들어가면 넣어주시고 안 들어가면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4,5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번은 하단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이너탭으로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나눠서 넣어주세요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281144" y="2240868"/>
            <a:ext cx="494056" cy="3132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81144" y="1772816"/>
            <a:ext cx="1014256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58177" y="32673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58177" y="17777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983" y="1304764"/>
            <a:ext cx="382565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1984" y="1309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6683383" y="2157594"/>
            <a:ext cx="247028" cy="3545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560416" y="31840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353809" y="3930304"/>
            <a:ext cx="1511178" cy="242940"/>
            <a:chOff x="319554" y="1245924"/>
            <a:chExt cx="2636592" cy="423864"/>
          </a:xfrm>
        </p:grpSpPr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628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0" y="955645"/>
            <a:ext cx="6625234" cy="431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suh_0501_01_0001_502_1.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8571" y="944724"/>
            <a:ext cx="6689372" cy="442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56176" y="890718"/>
            <a:ext cx="828092" cy="234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007044" y="9596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16794"/>
              </p:ext>
            </p:extLst>
          </p:nvPr>
        </p:nvGraphicFramePr>
        <p:xfrm>
          <a:off x="7020272" y="689281"/>
          <a:ext cx="2086863" cy="29915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suh_0501_01_0001_4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02_1.htm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파일의 이름을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suh_0501_01_0001_5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02_1.htm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변경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88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3" y="1024508"/>
            <a:ext cx="6625234" cy="431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suh_0501_01_0001_502_1.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85277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 약물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281144" y="2240868"/>
            <a:ext cx="494056" cy="219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81144" y="1772816"/>
            <a:ext cx="1014256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58177" y="32673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58177" y="17777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983" y="1304764"/>
            <a:ext cx="382565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1984" y="1309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08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106185"/>
              </p:ext>
            </p:extLst>
          </p:nvPr>
        </p:nvGraphicFramePr>
        <p:xfrm>
          <a:off x="153927" y="224644"/>
          <a:ext cx="8836146" cy="3378848"/>
        </p:xfrm>
        <a:graphic>
          <a:graphicData uri="http://schemas.openxmlformats.org/drawingml/2006/table">
            <a:tbl>
              <a:tblPr/>
              <a:tblGrid>
                <a:gridCol w="554190"/>
                <a:gridCol w="3900396"/>
                <a:gridCol w="657234"/>
                <a:gridCol w="1241296"/>
                <a:gridCol w="1855093"/>
                <a:gridCol w="627937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체험 학습장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’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보며 내용 살펴보기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suh_0501_01_0001_201_1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살펴보기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suh_0501_01_0001_202_1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단원 배울 내용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suh_0501_01_0001_203_1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suh_0501_01_0001_3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suh_0501_01_0001_5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01_1.htm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suh_0501_01_0001_5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02_1.htm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72553"/>
            <a:ext cx="4116507" cy="253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73006" y="5337212"/>
            <a:ext cx="401643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26954" y="54832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04624"/>
              </p:ext>
            </p:extLst>
          </p:nvPr>
        </p:nvGraphicFramePr>
        <p:xfrm>
          <a:off x="6984268" y="692696"/>
          <a:ext cx="2086863" cy="269191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39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퀴즈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800708"/>
            <a:ext cx="6026978" cy="37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172802" y="166480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8" y="1206440"/>
            <a:ext cx="6629676" cy="407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74301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기존의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suh_0501_01_0001_202_1.html 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파일의 이름을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suh_0501_01_0001_201_1.html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바꿔주세요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 애니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링크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삭제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88" y="1233967"/>
            <a:ext cx="4536436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676822" y="14347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1580" y="584126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cdata.tsherpa.co.kr/tsherpa/MultiMedia/Flash/2020/curri/index.html?flashxmlnum=llbless208&amp;classa=A8-C1-22-WI-WI-03-01-20-0-0-0-0&amp;classno=WI_22_03/win_0202_0102_3435/win_0202_0102_3435_101.html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1"/>
          <a:stretch/>
        </p:blipFill>
        <p:spPr bwMode="auto">
          <a:xfrm>
            <a:off x="175812" y="1510977"/>
            <a:ext cx="3412043" cy="404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 속 등장인물은 누구인가요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55" y="526520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7523" y="108517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07372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851920" y="2312876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4393" y="2355267"/>
            <a:ext cx="306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슬기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동생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어머니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아버지입니다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323" y="2678432"/>
            <a:ext cx="360000" cy="355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5077851" y="7930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suh_0501_01_0001_201_1.html </a:t>
            </a:r>
            <a:endParaRPr kumimoji="0"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파일의 이미지와 텍스트 참고하여 개발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587855" y="51489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85375" y="108517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614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2705"/>
            <a:ext cx="6825415" cy="350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1"/>
          <a:stretch/>
        </p:blipFill>
        <p:spPr bwMode="auto">
          <a:xfrm>
            <a:off x="175812" y="1510977"/>
            <a:ext cx="3412043" cy="404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슬기네 가족이 체험 장소로 간 곳은 어디인가요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55" y="526520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7523" y="108517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073722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851920" y="2312876"/>
            <a:ext cx="3096344" cy="965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4393" y="2355267"/>
            <a:ext cx="306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도자기 빚기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체험장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 놀이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체험장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탁본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체험장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박물관에 갔습니다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56" y="2984139"/>
            <a:ext cx="360000" cy="355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5077851" y="7930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suh_0501_01_0001_201_1.html </a:t>
            </a:r>
            <a:endParaRPr kumimoji="0"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파일의 이미지와 텍스트 참고하여 개발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587855" y="51489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85375" y="108517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076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1"/>
          <a:stretch/>
        </p:blipFill>
        <p:spPr bwMode="auto">
          <a:xfrm>
            <a:off x="175812" y="1510977"/>
            <a:ext cx="3412043" cy="404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여러분이 가 본 체험 장소에서 수학을 활용했던 적이 있나요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55" y="5265204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317523" y="108517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07372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851920" y="2564905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7964" y="2602649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기념품을 사고 물건값을 계산했습니다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256" y="2925814"/>
            <a:ext cx="360000" cy="355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087998" y="5002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suh_0501_01_0001_201_1.html </a:t>
            </a:r>
            <a:endParaRPr kumimoji="0"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파일의 이미지와 텍스트 참고하여 개발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85375" y="108517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/>
              <a:t>+</a:t>
            </a:r>
            <a:endParaRPr lang="ko-KR" altLang="en-US" sz="1100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65" y="263172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3851920" y="3363636"/>
            <a:ext cx="3096344" cy="9610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47964" y="3401380"/>
            <a:ext cx="27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 활동을 하는 데 인원수가 정해져 있어 사람 수를 세어봤습니다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495" y="4046136"/>
            <a:ext cx="360000" cy="355000"/>
          </a:xfrm>
          <a:prstGeom prst="rect">
            <a:avLst/>
          </a:prstGeom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65" y="343045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3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131853"/>
            <a:ext cx="6607459" cy="406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5-1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자연수의 혼합 계산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suh_0501_01_0001_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5913276"/>
            <a:ext cx="5400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cdata2.tsherpa.co.kr/tsherpa/MultiMedia/Flash/2020/curri/index.html?flashxmlnum=yuni4856&amp;classa=A8-C1-31-MM-MM-04-03-01-0-0-0-0&amp;classno=MM_31_04/suh_0301_02_0001/suh_0301_02_0001_203_1.html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92857"/>
              </p:ext>
            </p:extLst>
          </p:nvPr>
        </p:nvGraphicFramePr>
        <p:xfrm>
          <a:off x="6984268" y="692696"/>
          <a:ext cx="2086863" cy="46706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하단의 단원 학습 목표 페이지 참고하여 디자인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 변경</a:t>
                      </a: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말줄임표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각각의 캐릭터 또는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말줄임표를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말풍선과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함께 모션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&amp;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내래이션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나옴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 참고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endParaRPr lang="ko-KR" altLang="en-US" sz="1000" b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5220072" y="1448781"/>
            <a:ext cx="1588260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096058" y="16257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864946" y="2998920"/>
            <a:ext cx="3031089" cy="205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723999" y="41786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_x53994936" descr="EMB000019182e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3142719"/>
            <a:ext cx="733369" cy="107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52688896" descr="EMB000019182ee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613" y="3092965"/>
            <a:ext cx="738299" cy="11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20" y="3035946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4767" y="3022471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455557" y="2888940"/>
            <a:ext cx="560160" cy="495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766769" y="2914550"/>
            <a:ext cx="560160" cy="495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344355" y="27844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178385" y="27881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5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39192</TotalTime>
  <Words>818</Words>
  <Application>Microsoft Office PowerPoint</Application>
  <PresentationFormat>화면 슬라이드 쇼(4:3)</PresentationFormat>
  <Paragraphs>332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3_기본 디자인</vt:lpstr>
      <vt:lpstr>4_기본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6200</cp:revision>
  <dcterms:created xsi:type="dcterms:W3CDTF">2008-07-15T12:19:11Z</dcterms:created>
  <dcterms:modified xsi:type="dcterms:W3CDTF">2022-01-04T06:58:23Z</dcterms:modified>
</cp:coreProperties>
</file>